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4068" r:id="rId1"/>
  </p:sldMasterIdLst>
  <p:notesMasterIdLst>
    <p:notesMasterId r:id="rId13"/>
  </p:notesMasterIdLst>
  <p:sldIdLst>
    <p:sldId id="301" r:id="rId2"/>
    <p:sldId id="318" r:id="rId3"/>
    <p:sldId id="333" r:id="rId4"/>
    <p:sldId id="332" r:id="rId5"/>
    <p:sldId id="272" r:id="rId6"/>
    <p:sldId id="302" r:id="rId7"/>
    <p:sldId id="303" r:id="rId8"/>
    <p:sldId id="304" r:id="rId9"/>
    <p:sldId id="305" r:id="rId10"/>
    <p:sldId id="306" r:id="rId11"/>
    <p:sldId id="334" r:id="rId12"/>
  </p:sldIdLst>
  <p:sldSz cx="15122525" cy="10693400"/>
  <p:notesSz cx="9144000" cy="6858000"/>
  <p:defaultTextStyle>
    <a:defPPr>
      <a:defRPr lang="ru-RU"/>
    </a:defPPr>
    <a:lvl1pPr marL="0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FF00"/>
    <a:srgbClr val="006600"/>
    <a:srgbClr val="0066FF"/>
    <a:srgbClr val="009900"/>
    <a:srgbClr val="FF9900"/>
    <a:srgbClr val="800080"/>
    <a:srgbClr val="00FF00"/>
    <a:srgbClr val="CC3399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8" autoAdjust="0"/>
    <p:restoredTop sz="96980" autoAdjust="0"/>
  </p:normalViewPr>
  <p:slideViewPr>
    <p:cSldViewPr>
      <p:cViewPr>
        <p:scale>
          <a:sx n="66" d="100"/>
          <a:sy n="66" d="100"/>
        </p:scale>
        <p:origin x="-276" y="246"/>
      </p:cViewPr>
      <p:guideLst>
        <p:guide orient="horz" pos="3368"/>
        <p:guide pos="4763"/>
      </p:guideLst>
    </p:cSldViewPr>
  </p:slideViewPr>
  <p:outlineViewPr>
    <p:cViewPr>
      <p:scale>
        <a:sx n="33" d="100"/>
        <a:sy n="33" d="100"/>
      </p:scale>
      <p:origin x="0" y="628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076007-CAED-4E04-BF73-EFA3A19C2C33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754313" y="514350"/>
            <a:ext cx="3635375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625F56-8301-48AF-8CCF-7771D7C61C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3552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751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37555" algn="l" defTabSz="14751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75110" algn="l" defTabSz="14751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212665" algn="l" defTabSz="14751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50220" algn="l" defTabSz="14751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87775" algn="l" defTabSz="14751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425330" algn="l" defTabSz="14751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162885" algn="l" defTabSz="14751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900440" algn="l" defTabSz="1475110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34190" y="3321886"/>
            <a:ext cx="12854146" cy="22921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68379" y="6059593"/>
            <a:ext cx="10585768" cy="273275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37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75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2126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50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877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425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1628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9004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0869-1F7E-4157-A897-E148E70838C5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B990-6F44-4BA4-949E-4247FC7A67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0869-1F7E-4157-A897-E148E70838C5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B990-6F44-4BA4-949E-4247FC7A678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0" name="Picture 2" descr="C:\Documents and Settings\Ольга\Рабочий стол\rast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70936" y="0"/>
            <a:ext cx="4079931" cy="11881556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12252" y="3636251"/>
            <a:ext cx="13610273" cy="70571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2252" y="1559428"/>
            <a:ext cx="13610273" cy="17822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4576" y="6871500"/>
            <a:ext cx="12854146" cy="2123828"/>
          </a:xfrm>
        </p:spPr>
        <p:txBody>
          <a:bodyPr anchor="t"/>
          <a:lstStyle>
            <a:lvl1pPr algn="l">
              <a:defRPr sz="6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94576" y="4532320"/>
            <a:ext cx="12854146" cy="2339180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37555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75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3pPr>
            <a:lvl4pPr marL="221266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4pPr>
            <a:lvl5pPr marL="2950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5pPr>
            <a:lvl6pPr marL="368777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6pPr>
            <a:lvl7pPr marL="442533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7pPr>
            <a:lvl8pPr marL="5162885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8pPr>
            <a:lvl9pPr marL="590044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0869-1F7E-4157-A897-E148E70838C5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B990-6F44-4BA4-949E-4247FC7A67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6967" y="891087"/>
            <a:ext cx="13610273" cy="1782233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6127" y="2393640"/>
            <a:ext cx="6681741" cy="99755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555" indent="0">
              <a:buNone/>
              <a:defRPr sz="3200" b="1"/>
            </a:lvl2pPr>
            <a:lvl3pPr marL="1475110" indent="0">
              <a:buNone/>
              <a:defRPr sz="2900" b="1"/>
            </a:lvl3pPr>
            <a:lvl4pPr marL="2212665" indent="0">
              <a:buNone/>
              <a:defRPr sz="2600" b="1"/>
            </a:lvl4pPr>
            <a:lvl5pPr marL="2950220" indent="0">
              <a:buNone/>
              <a:defRPr sz="2600" b="1"/>
            </a:lvl5pPr>
            <a:lvl6pPr marL="3687775" indent="0">
              <a:buNone/>
              <a:defRPr sz="2600" b="1"/>
            </a:lvl6pPr>
            <a:lvl7pPr marL="4425330" indent="0">
              <a:buNone/>
              <a:defRPr sz="2600" b="1"/>
            </a:lvl7pPr>
            <a:lvl8pPr marL="5162885" indent="0">
              <a:buNone/>
              <a:defRPr sz="2600" b="1"/>
            </a:lvl8pPr>
            <a:lvl9pPr marL="5900440" indent="0">
              <a:buNone/>
              <a:defRPr sz="2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56127" y="3391194"/>
            <a:ext cx="6681741" cy="6161082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7682035" y="2393640"/>
            <a:ext cx="6684366" cy="997555"/>
          </a:xfrm>
        </p:spPr>
        <p:txBody>
          <a:bodyPr anchor="b"/>
          <a:lstStyle>
            <a:lvl1pPr marL="0" indent="0">
              <a:buNone/>
              <a:defRPr sz="3900" b="1"/>
            </a:lvl1pPr>
            <a:lvl2pPr marL="737555" indent="0">
              <a:buNone/>
              <a:defRPr sz="3200" b="1"/>
            </a:lvl2pPr>
            <a:lvl3pPr marL="1475110" indent="0">
              <a:buNone/>
              <a:defRPr sz="2900" b="1"/>
            </a:lvl3pPr>
            <a:lvl4pPr marL="2212665" indent="0">
              <a:buNone/>
              <a:defRPr sz="2600" b="1"/>
            </a:lvl4pPr>
            <a:lvl5pPr marL="2950220" indent="0">
              <a:buNone/>
              <a:defRPr sz="2600" b="1"/>
            </a:lvl5pPr>
            <a:lvl6pPr marL="3687775" indent="0">
              <a:buNone/>
              <a:defRPr sz="2600" b="1"/>
            </a:lvl6pPr>
            <a:lvl7pPr marL="4425330" indent="0">
              <a:buNone/>
              <a:defRPr sz="2600" b="1"/>
            </a:lvl7pPr>
            <a:lvl8pPr marL="5162885" indent="0">
              <a:buNone/>
              <a:defRPr sz="2600" b="1"/>
            </a:lvl8pPr>
            <a:lvl9pPr marL="5900440" indent="0">
              <a:buNone/>
              <a:defRPr sz="2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7682035" y="3391194"/>
            <a:ext cx="6684366" cy="6161082"/>
          </a:xfrm>
        </p:spPr>
        <p:txBody>
          <a:bodyPr/>
          <a:lstStyle>
            <a:lvl1pPr>
              <a:defRPr sz="3900"/>
            </a:lvl1pPr>
            <a:lvl2pPr>
              <a:defRPr sz="32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0869-1F7E-4157-A897-E148E70838C5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B990-6F44-4BA4-949E-4247FC7A67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12252" y="1670818"/>
            <a:ext cx="13610273" cy="17822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0869-1F7E-4157-A897-E148E70838C5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B990-6F44-4BA4-949E-4247FC7A67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0869-1F7E-4157-A897-E148E70838C5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B990-6F44-4BA4-949E-4247FC7A67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128" y="425756"/>
            <a:ext cx="4975207" cy="1811937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912487" y="425757"/>
            <a:ext cx="8453912" cy="9126521"/>
          </a:xfrm>
        </p:spPr>
        <p:txBody>
          <a:bodyPr/>
          <a:lstStyle>
            <a:lvl1pPr>
              <a:defRPr sz="5200"/>
            </a:lvl1pPr>
            <a:lvl2pPr>
              <a:defRPr sz="4500"/>
            </a:lvl2pPr>
            <a:lvl3pPr>
              <a:defRPr sz="39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756128" y="2237694"/>
            <a:ext cx="4975207" cy="7314583"/>
          </a:xfrm>
        </p:spPr>
        <p:txBody>
          <a:bodyPr/>
          <a:lstStyle>
            <a:lvl1pPr marL="0" indent="0">
              <a:buNone/>
              <a:defRPr sz="2300"/>
            </a:lvl1pPr>
            <a:lvl2pPr marL="737555" indent="0">
              <a:buNone/>
              <a:defRPr sz="1900"/>
            </a:lvl2pPr>
            <a:lvl3pPr marL="1475110" indent="0">
              <a:buNone/>
              <a:defRPr sz="1600"/>
            </a:lvl3pPr>
            <a:lvl4pPr marL="2212665" indent="0">
              <a:buNone/>
              <a:defRPr sz="1500"/>
            </a:lvl4pPr>
            <a:lvl5pPr marL="2950220" indent="0">
              <a:buNone/>
              <a:defRPr sz="1500"/>
            </a:lvl5pPr>
            <a:lvl6pPr marL="3687775" indent="0">
              <a:buNone/>
              <a:defRPr sz="1500"/>
            </a:lvl6pPr>
            <a:lvl7pPr marL="4425330" indent="0">
              <a:buNone/>
              <a:defRPr sz="1500"/>
            </a:lvl7pPr>
            <a:lvl8pPr marL="5162885" indent="0">
              <a:buNone/>
              <a:defRPr sz="1500"/>
            </a:lvl8pPr>
            <a:lvl9pPr marL="5900440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0869-1F7E-4157-A897-E148E70838C5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B990-6F44-4BA4-949E-4247FC7A67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64122" y="7485381"/>
            <a:ext cx="9073515" cy="88369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64122" y="955475"/>
            <a:ext cx="9073515" cy="6416040"/>
          </a:xfrm>
        </p:spPr>
        <p:txBody>
          <a:bodyPr/>
          <a:lstStyle>
            <a:lvl1pPr marL="0" indent="0">
              <a:buNone/>
              <a:defRPr sz="5200"/>
            </a:lvl1pPr>
            <a:lvl2pPr marL="737555" indent="0">
              <a:buNone/>
              <a:defRPr sz="4500"/>
            </a:lvl2pPr>
            <a:lvl3pPr marL="1475110" indent="0">
              <a:buNone/>
              <a:defRPr sz="3900"/>
            </a:lvl3pPr>
            <a:lvl4pPr marL="2212665" indent="0">
              <a:buNone/>
              <a:defRPr sz="3200"/>
            </a:lvl4pPr>
            <a:lvl5pPr marL="2950220" indent="0">
              <a:buNone/>
              <a:defRPr sz="3200"/>
            </a:lvl5pPr>
            <a:lvl6pPr marL="3687775" indent="0">
              <a:buNone/>
              <a:defRPr sz="3200"/>
            </a:lvl6pPr>
            <a:lvl7pPr marL="4425330" indent="0">
              <a:buNone/>
              <a:defRPr sz="3200"/>
            </a:lvl7pPr>
            <a:lvl8pPr marL="5162885" indent="0">
              <a:buNone/>
              <a:defRPr sz="3200"/>
            </a:lvl8pPr>
            <a:lvl9pPr marL="5900440" indent="0">
              <a:buNone/>
              <a:defRPr sz="32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964122" y="8369071"/>
            <a:ext cx="9073515" cy="1254989"/>
          </a:xfrm>
        </p:spPr>
        <p:txBody>
          <a:bodyPr/>
          <a:lstStyle>
            <a:lvl1pPr marL="0" indent="0">
              <a:buNone/>
              <a:defRPr sz="2300"/>
            </a:lvl1pPr>
            <a:lvl2pPr marL="737555" indent="0">
              <a:buNone/>
              <a:defRPr sz="1900"/>
            </a:lvl2pPr>
            <a:lvl3pPr marL="1475110" indent="0">
              <a:buNone/>
              <a:defRPr sz="1600"/>
            </a:lvl3pPr>
            <a:lvl4pPr marL="2212665" indent="0">
              <a:buNone/>
              <a:defRPr sz="1500"/>
            </a:lvl4pPr>
            <a:lvl5pPr marL="2950220" indent="0">
              <a:buNone/>
              <a:defRPr sz="1500"/>
            </a:lvl5pPr>
            <a:lvl6pPr marL="3687775" indent="0">
              <a:buNone/>
              <a:defRPr sz="1500"/>
            </a:lvl6pPr>
            <a:lvl7pPr marL="4425330" indent="0">
              <a:buNone/>
              <a:defRPr sz="1500"/>
            </a:lvl7pPr>
            <a:lvl8pPr marL="5162885" indent="0">
              <a:buNone/>
              <a:defRPr sz="1500"/>
            </a:lvl8pPr>
            <a:lvl9pPr marL="5900440" indent="0">
              <a:buNone/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F0869-1F7E-4157-A897-E148E70838C5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F5B990-6F44-4BA4-949E-4247FC7A678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4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.gi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6126" y="428232"/>
            <a:ext cx="13610273" cy="1782233"/>
          </a:xfrm>
          <a:prstGeom prst="rect">
            <a:avLst/>
          </a:prstGeom>
        </p:spPr>
        <p:txBody>
          <a:bodyPr vert="horz" lIns="147511" tIns="73756" rIns="147511" bIns="73756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6126" y="2495127"/>
            <a:ext cx="13610273" cy="7057150"/>
          </a:xfrm>
          <a:prstGeom prst="rect">
            <a:avLst/>
          </a:prstGeom>
        </p:spPr>
        <p:txBody>
          <a:bodyPr vert="horz" lIns="147511" tIns="73756" rIns="147511" bIns="73756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756127" y="9911199"/>
            <a:ext cx="3528590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CF0869-1F7E-4157-A897-E148E70838C5}" type="datetimeFigureOut">
              <a:rPr lang="ru-RU" smtClean="0"/>
              <a:pPr/>
              <a:t>18.04.2023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166862" y="9911199"/>
            <a:ext cx="4788801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10837811" y="9911199"/>
            <a:ext cx="3528590" cy="569325"/>
          </a:xfrm>
          <a:prstGeom prst="rect">
            <a:avLst/>
          </a:prstGeom>
        </p:spPr>
        <p:txBody>
          <a:bodyPr vert="horz" lIns="147511" tIns="73756" rIns="147511" bIns="7375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F5B990-6F44-4BA4-949E-4247FC7A678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8" name="Picture 4" descr="C:\Documents and Settings\Ольга\Рабочий стол\rast3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0"/>
            <a:ext cx="15122525" cy="4615984"/>
          </a:xfrm>
          <a:prstGeom prst="rect">
            <a:avLst/>
          </a:prstGeom>
          <a:noFill/>
        </p:spPr>
      </p:pic>
      <p:pic>
        <p:nvPicPr>
          <p:cNvPr id="30" name="Picture 4" descr="C:\Documents and Settings\Ольга\Рабочий стол\rast3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4566969"/>
            <a:ext cx="15122525" cy="4615984"/>
          </a:xfrm>
          <a:prstGeom prst="rect">
            <a:avLst/>
          </a:prstGeom>
          <a:noFill/>
        </p:spPr>
      </p:pic>
      <p:pic>
        <p:nvPicPr>
          <p:cNvPr id="31" name="Picture 4" descr="C:\Documents and Settings\Ольга\Рабочий стол\rast3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9133973"/>
            <a:ext cx="15122525" cy="4615984"/>
          </a:xfrm>
          <a:prstGeom prst="rect">
            <a:avLst/>
          </a:prstGeom>
          <a:noFill/>
        </p:spPr>
      </p:pic>
      <p:pic>
        <p:nvPicPr>
          <p:cNvPr id="1029" name="Picture 5" descr="C:\Documents and Settings\Ольга\Рабочий стол\rast1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35841" y="0"/>
            <a:ext cx="4079931" cy="11881556"/>
          </a:xfrm>
          <a:prstGeom prst="rect">
            <a:avLst/>
          </a:prstGeom>
          <a:noFill/>
        </p:spPr>
      </p:pic>
      <p:pic>
        <p:nvPicPr>
          <p:cNvPr id="1030" name="Picture 6" descr="C:\Documents and Settings\Ольга\Рабочий стол\rast1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552790" y="0"/>
            <a:ext cx="4079931" cy="11881556"/>
          </a:xfrm>
          <a:prstGeom prst="rect">
            <a:avLst/>
          </a:prstGeom>
          <a:noFill/>
        </p:spPr>
      </p:pic>
      <p:pic>
        <p:nvPicPr>
          <p:cNvPr id="1031" name="Picture 7" descr="C:\Documents and Settings\Ольга\Рабочий стол\rast1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569738" y="0"/>
            <a:ext cx="4079931" cy="11881556"/>
          </a:xfrm>
          <a:prstGeom prst="rect">
            <a:avLst/>
          </a:prstGeom>
          <a:noFill/>
        </p:spPr>
      </p:pic>
      <p:pic>
        <p:nvPicPr>
          <p:cNvPr id="1032" name="Picture 8" descr="C:\Documents and Settings\Ольга\Рабочий стол\rast100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3586688" y="0"/>
            <a:ext cx="4079931" cy="11881556"/>
          </a:xfrm>
          <a:prstGeom prst="rect">
            <a:avLst/>
          </a:prstGeom>
          <a:noFill/>
        </p:spPr>
      </p:pic>
      <p:pic>
        <p:nvPicPr>
          <p:cNvPr id="1033" name="Picture 9" descr="C:\Documents and Settings\Ольга\Рабочий стол\ugol28.gif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-827070" y="-891160"/>
            <a:ext cx="5670986" cy="5012566"/>
          </a:xfrm>
          <a:prstGeom prst="rect">
            <a:avLst/>
          </a:prstGeom>
          <a:noFill/>
        </p:spPr>
      </p:pic>
      <p:pic>
        <p:nvPicPr>
          <p:cNvPr id="1034" name="Picture 10" descr="C:\Documents and Settings\Ольга\Рабочий стол\ugol28.gif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23350" y="8242837"/>
            <a:ext cx="2599177" cy="2450565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069" r:id="rId1"/>
    <p:sldLayoutId id="2147484070" r:id="rId2"/>
    <p:sldLayoutId id="2147484071" r:id="rId3"/>
    <p:sldLayoutId id="2147484072" r:id="rId4"/>
    <p:sldLayoutId id="2147484073" r:id="rId5"/>
    <p:sldLayoutId id="2147484074" r:id="rId6"/>
    <p:sldLayoutId id="2147484075" r:id="rId7"/>
    <p:sldLayoutId id="2147484076" r:id="rId8"/>
  </p:sldLayoutIdLst>
  <p:txStyles>
    <p:titleStyle>
      <a:lvl1pPr algn="ctr" defTabSz="1475110" rtl="0" eaLnBrk="1" latinLnBrk="0" hangingPunct="1">
        <a:spcBef>
          <a:spcPct val="0"/>
        </a:spcBef>
        <a:buNone/>
        <a:defRPr sz="7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53166" indent="-553166" algn="l" defTabSz="1475110" rtl="0" eaLnBrk="1" latinLnBrk="0" hangingPunct="1">
        <a:spcBef>
          <a:spcPct val="20000"/>
        </a:spcBef>
        <a:buFont typeface="Arial" pitchFamily="34" charset="0"/>
        <a:buChar char="•"/>
        <a:defRPr sz="5200" kern="1200">
          <a:solidFill>
            <a:schemeClr val="tx1"/>
          </a:solidFill>
          <a:latin typeface="+mn-lt"/>
          <a:ea typeface="+mn-ea"/>
          <a:cs typeface="+mn-cs"/>
        </a:defRPr>
      </a:lvl1pPr>
      <a:lvl2pPr marL="1198527" indent="-460972" algn="l" defTabSz="1475110" rtl="0" eaLnBrk="1" latinLnBrk="0" hangingPunct="1">
        <a:spcBef>
          <a:spcPct val="20000"/>
        </a:spcBef>
        <a:buFont typeface="Arial" pitchFamily="34" charset="0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2pPr>
      <a:lvl3pPr marL="1843888" indent="-368778" algn="l" defTabSz="1475110" rtl="0" eaLnBrk="1" latinLnBrk="0" hangingPunct="1">
        <a:spcBef>
          <a:spcPct val="20000"/>
        </a:spcBef>
        <a:buFont typeface="Arial" pitchFamily="34" charset="0"/>
        <a:buChar char="•"/>
        <a:defRPr sz="3900" kern="1200">
          <a:solidFill>
            <a:schemeClr val="tx1"/>
          </a:solidFill>
          <a:latin typeface="+mn-lt"/>
          <a:ea typeface="+mn-ea"/>
          <a:cs typeface="+mn-cs"/>
        </a:defRPr>
      </a:lvl3pPr>
      <a:lvl4pPr marL="2581443" indent="-368778" algn="l" defTabSz="147511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318998" indent="-368778" algn="l" defTabSz="1475110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4056553" indent="-368778" algn="l" defTabSz="14751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94108" indent="-368778" algn="l" defTabSz="14751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531663" indent="-368778" algn="l" defTabSz="14751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269218" indent="-368778" algn="l" defTabSz="147511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37555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75110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212665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50220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87775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425330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162885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900440" algn="l" defTabSz="1475110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0" y="0"/>
            <a:ext cx="151225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3419475"/>
            <a:ext cx="15122525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0" y="5798733"/>
            <a:ext cx="15122525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89500" algn="ctr"/>
              </a:tabLst>
            </a:pPr>
            <a:r>
              <a:rPr kumimoji="0" lang="tt-RU" sz="5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«</a:t>
            </a:r>
            <a:r>
              <a:rPr lang="tt-RU" sz="54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Тарих һәм хәзерге заман</a:t>
            </a:r>
            <a:r>
              <a:rPr kumimoji="0" lang="tt-RU" sz="5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5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889500" algn="ctr"/>
              </a:tabLst>
            </a:pPr>
            <a:endParaRPr kumimoji="0" lang="tt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31908" y="2131990"/>
            <a:ext cx="80724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t-RU" sz="3200" b="1" i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«Бер очрашу – бер гомер»</a:t>
            </a:r>
            <a:endParaRPr lang="ru-RU" sz="3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s://res.cloudinary.com/dvymr2dsb/image/upload/n6npcxufgdstfksukjgs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77286" y="1602284"/>
            <a:ext cx="7011355" cy="3943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60602" y="1560486"/>
            <a:ext cx="119854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«Яшәү мәгънәсе </a:t>
            </a:r>
            <a:r>
              <a:rPr lang="ru-RU" sz="48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4800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җирдә калдырган</a:t>
            </a:r>
            <a:r>
              <a:rPr lang="ru-RU" sz="48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эзең, кылган</a:t>
            </a:r>
            <a:r>
              <a:rPr lang="ru-RU" sz="48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800" b="1" i="1" dirty="0" err="1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гамәлләрең ул</a:t>
            </a:r>
            <a:r>
              <a:rPr lang="ru-RU" sz="4800" b="1" i="1" dirty="0" smtClean="0">
                <a:solidFill>
                  <a:srgbClr val="660033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школа\Desktop\Очрашу Фатхуллина Рая\167600630013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6926" y="3186460"/>
            <a:ext cx="5792223" cy="7722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8614" y="1314252"/>
            <a:ext cx="13800962" cy="9758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Прямоугольник 2"/>
          <p:cNvSpPr>
            <a:spLocks noChangeArrowheads="1"/>
          </p:cNvSpPr>
          <p:nvPr/>
        </p:nvSpPr>
        <p:spPr bwMode="auto">
          <a:xfrm>
            <a:off x="3273922" y="2466380"/>
            <a:ext cx="8989501" cy="4165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47511" tIns="73756" rIns="147511" bIns="73756">
            <a:spAutoFit/>
          </a:bodyPr>
          <a:lstStyle/>
          <a:p>
            <a:pPr algn="just" eaLnBrk="0" hangingPunct="0"/>
            <a:r>
              <a:rPr lang="tt-RU" b="1" i="1" dirty="0">
                <a:solidFill>
                  <a:srgbClr val="FFFF00"/>
                </a:solidFill>
              </a:rPr>
              <a:t>Кабул ит син безнең ихлас теләкләрне, </a:t>
            </a:r>
          </a:p>
          <a:p>
            <a:pPr algn="just" eaLnBrk="0" hangingPunct="0"/>
            <a:r>
              <a:rPr lang="tt-RU" b="1" i="1" dirty="0">
                <a:solidFill>
                  <a:srgbClr val="FFFF00"/>
                </a:solidFill>
              </a:rPr>
              <a:t>Сәламәт бул, рухың һәрчак көчле булсын, </a:t>
            </a:r>
          </a:p>
          <a:p>
            <a:pPr algn="just" eaLnBrk="0" hangingPunct="0"/>
            <a:r>
              <a:rPr lang="tt-RU" b="1" i="1" dirty="0">
                <a:solidFill>
                  <a:srgbClr val="FFFF00"/>
                </a:solidFill>
              </a:rPr>
              <a:t>Шатландырып, җилкендереп йөрәкләрне </a:t>
            </a:r>
          </a:p>
          <a:p>
            <a:pPr algn="just" eaLnBrk="0" hangingPunct="0"/>
            <a:r>
              <a:rPr lang="tt-RU" b="1" i="1" dirty="0">
                <a:solidFill>
                  <a:srgbClr val="FFFF00"/>
                </a:solidFill>
              </a:rPr>
              <a:t>Күңелеңдә бәхет хисе ташып торсын! </a:t>
            </a:r>
          </a:p>
          <a:p>
            <a:pPr algn="just" eaLnBrk="0" hangingPunct="0"/>
            <a:endParaRPr lang="tt-RU" b="1" i="1" dirty="0">
              <a:solidFill>
                <a:srgbClr val="FFFF00"/>
              </a:solidFill>
            </a:endParaRPr>
          </a:p>
          <a:p>
            <a:pPr algn="just" eaLnBrk="0" hangingPunct="0"/>
            <a:r>
              <a:rPr lang="tt-RU" b="1" i="1" dirty="0">
                <a:solidFill>
                  <a:srgbClr val="FFFF00"/>
                </a:solidFill>
              </a:rPr>
              <a:t>Килер еллар озын гомер бүләк итсен, </a:t>
            </a:r>
          </a:p>
          <a:p>
            <a:pPr algn="just" eaLnBrk="0" hangingPunct="0"/>
            <a:r>
              <a:rPr lang="tt-RU" b="1" i="1" dirty="0">
                <a:solidFill>
                  <a:srgbClr val="FFFF00"/>
                </a:solidFill>
              </a:rPr>
              <a:t>Безнең өчен бик якын һәм кадерле син! </a:t>
            </a:r>
          </a:p>
          <a:p>
            <a:pPr algn="just" eaLnBrk="0" hangingPunct="0"/>
            <a:r>
              <a:rPr lang="tt-RU" b="1" i="1" dirty="0">
                <a:solidFill>
                  <a:srgbClr val="FFFF00"/>
                </a:solidFill>
              </a:rPr>
              <a:t>Һәр яңа көн сине кабат сөендерсен, </a:t>
            </a:r>
          </a:p>
          <a:p>
            <a:pPr algn="just" eaLnBrk="0" hangingPunct="0"/>
            <a:r>
              <a:rPr lang="tt-RU" b="1" i="1" dirty="0">
                <a:solidFill>
                  <a:srgbClr val="FFFF00"/>
                </a:solidFill>
              </a:rPr>
              <a:t>Уңышларның яңаларын алып килсен!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7726" y="6858868"/>
            <a:ext cx="9787006" cy="2193972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000" b="1" i="1" dirty="0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Рая </a:t>
            </a:r>
            <a:r>
              <a:rPr lang="ru-RU" sz="4000" b="1" i="1" dirty="0" err="1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апа</a:t>
            </a:r>
            <a:r>
              <a:rPr lang="ru-RU" sz="4000" b="1" i="1" dirty="0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Фәтхуллина </a:t>
            </a:r>
            <a:r>
              <a:rPr lang="ru-RU" sz="4000" b="1" i="1" dirty="0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43 ел педагогик </a:t>
            </a:r>
            <a:r>
              <a:rPr lang="ru-RU" sz="4000" b="1" i="1" dirty="0" err="1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стажы</a:t>
            </a:r>
            <a:r>
              <a:rPr lang="ru-RU" sz="4000" b="1" i="1" dirty="0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булган</a:t>
            </a:r>
            <a:r>
              <a:rPr lang="ru-RU" sz="4000" b="1" i="1" dirty="0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әйдәп баручы</a:t>
            </a:r>
            <a:r>
              <a:rPr lang="ru-RU" sz="4000" b="1" i="1" dirty="0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укытучы</a:t>
            </a:r>
            <a:r>
              <a:rPr lang="ru-RU" sz="4000" b="1" i="1" dirty="0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b="1" i="1" dirty="0" err="1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хезмәт </a:t>
            </a:r>
            <a:r>
              <a:rPr lang="ru-RU" sz="4000" b="1" i="1" dirty="0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ветераны, РСФСР </a:t>
            </a:r>
            <a:r>
              <a:rPr lang="ru-RU" sz="4000" b="1" i="1" dirty="0" err="1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халык</a:t>
            </a:r>
            <a:r>
              <a:rPr lang="ru-RU" sz="4000" b="1" i="1" dirty="0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мәгарифе отличнигы</a:t>
            </a:r>
            <a:r>
              <a:rPr lang="ru-RU" sz="4000" b="1" i="1" dirty="0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, Арча </a:t>
            </a:r>
            <a:r>
              <a:rPr lang="ru-RU" sz="4000" b="1" i="1" dirty="0" err="1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районының Мактаулы</a:t>
            </a:r>
            <a:r>
              <a:rPr lang="ru-RU" sz="4000" b="1" i="1" dirty="0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err="1" smtClean="0">
                <a:solidFill>
                  <a:srgbClr val="3A0000"/>
                </a:solidFill>
                <a:latin typeface="Times New Roman" pitchFamily="18" charset="0"/>
                <a:cs typeface="Times New Roman" pitchFamily="18" charset="0"/>
              </a:rPr>
              <a:t>гражданины</a:t>
            </a:r>
            <a:endParaRPr lang="ru-RU" sz="4000" b="1" i="1" dirty="0" smtClean="0">
              <a:solidFill>
                <a:srgbClr val="3A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4000" b="1" i="1" dirty="0" smtClean="0">
              <a:solidFill>
                <a:srgbClr val="3A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endParaRPr lang="ru-RU" sz="39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989097" y="3560750"/>
            <a:ext cx="7286677" cy="1224555"/>
          </a:xfrm>
          <a:prstGeom prst="rect">
            <a:avLst/>
          </a:prstGeom>
        </p:spPr>
        <p:txBody>
          <a:bodyPr vert="horz" lIns="147511" tIns="73756" rIns="147511" bIns="73756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tt-RU" sz="5400" b="1" i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Фәтхуллина Рая </a:t>
            </a:r>
          </a:p>
          <a:p>
            <a:pPr algn="ctr">
              <a:spcBef>
                <a:spcPct val="0"/>
              </a:spcBef>
              <a:defRPr/>
            </a:pPr>
            <a:r>
              <a:rPr lang="tt-RU" sz="5400" b="1" i="1" dirty="0" smtClean="0">
                <a:solidFill>
                  <a:srgbClr val="C0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Ахун кызы</a:t>
            </a:r>
            <a:endParaRPr lang="ru-RU" sz="5400" b="1" i="1" dirty="0">
              <a:solidFill>
                <a:srgbClr val="C00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6" name="Picture 2" descr="C:\Users\школа\Desktop\Очрашу Фатхуллина Рая\167600630021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505478" y="1530276"/>
            <a:ext cx="3996444" cy="5328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625158" y="1746300"/>
            <a:ext cx="849736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Арча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районының Ашытбаш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авылында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туып–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үскән кыз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мәктәпне тәмамлагач 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Казан педагогия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училищесына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юл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тота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Дипломлы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яшь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педагог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хезмәт юлын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Хәтнә авылы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мәктәбендә башлангыч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сыйныфларда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башлап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җибәрә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Авыл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җирендә эшләп тәҗрибә туплаган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кызга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Арча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бакчасында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тәрбияләнүче балаларны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татар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теленә өйрәтү кыенлык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тудырмый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Әнә шулай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аны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мәгариф дөньясы үз эченә бөтереп алып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кереп</a:t>
            </a:r>
            <a:r>
              <a:rPr lang="ru-RU" sz="2800" b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китә.</a:t>
            </a:r>
            <a:endParaRPr lang="ru-RU" sz="2800" b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archamuzei.ru/wp-content/uploads/2015/08/DSC_059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97366" y="6138788"/>
            <a:ext cx="5004556" cy="3336371"/>
          </a:xfrm>
          <a:prstGeom prst="rect">
            <a:avLst/>
          </a:prstGeom>
          <a:noFill/>
        </p:spPr>
      </p:pic>
      <p:pic>
        <p:nvPicPr>
          <p:cNvPr id="5" name="Picture 6" descr="Изображение 116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8654" y="6138788"/>
            <a:ext cx="5804491" cy="4104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1F36A60C"/>
          <p:cNvPicPr>
            <a:picLocks noChangeAspect="1" noChangeArrowheads="1"/>
          </p:cNvPicPr>
          <p:nvPr/>
        </p:nvPicPr>
        <p:blipFill>
          <a:blip r:embed="rId4" cstate="email">
            <a:lum bright="-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6606" y="2250356"/>
            <a:ext cx="4968552" cy="3726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09333" y="2846370"/>
            <a:ext cx="69131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Ил карты да </a:t>
            </a:r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сиңа</a:t>
            </a:r>
            <a: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башын</a:t>
            </a:r>
            <a: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иеп</a:t>
            </a:r>
            <a: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Мөгаллим</a:t>
            </a:r>
            <a: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дип</a:t>
            </a:r>
            <a: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зурлап</a:t>
            </a:r>
            <a: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эндәшә</a:t>
            </a:r>
            <a: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Яшьләр, синнән матур</a:t>
            </a:r>
            <a: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үрнәк алып</a:t>
            </a:r>
            <a: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Күркәмлектә сиңа тиңләшә.</a:t>
            </a:r>
            <a:endParaRPr lang="ru-RU" sz="3200" b="1" i="1" dirty="0" smtClean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Госман</a:t>
            </a:r>
            <a:r>
              <a:rPr lang="ru-RU" sz="3200" b="1" i="1" dirty="0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i="1" dirty="0" err="1" smtClean="0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Садә</a:t>
            </a:r>
            <a:endParaRPr lang="ru-RU" sz="3200" b="1" i="1" dirty="0">
              <a:solidFill>
                <a:srgbClr val="80008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89098" y="1774801"/>
            <a:ext cx="1193014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spcBef>
                <a:spcPct val="0"/>
              </a:spcBef>
              <a:defRPr/>
            </a:pPr>
            <a:r>
              <a:rPr lang="tt-RU" sz="4000" b="1" i="1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БӘХЕТЕМ – ТАТАР МӨГАЛЛИМЕ БУЛУДА</a:t>
            </a:r>
            <a:endParaRPr lang="ru-RU" sz="4000" b="1" i="1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s://dumrt.ru/netcat_files/526/711/raya_ap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0702" y="2538388"/>
            <a:ext cx="5715000" cy="857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tatarstan.ru/file/news/3721_n1432926_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32670" y="5130676"/>
            <a:ext cx="9284185" cy="5222354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0" y="0"/>
            <a:ext cx="1512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“Пыскып янмыйм,</a:t>
            </a: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Мин яшим.</a:t>
            </a: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Минем яшәү рәвеше–</a:t>
            </a:r>
            <a:endParaRPr kumimoji="0" lang="ru-RU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күк күкрәве һәм яшен”.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8857406" y="2342370"/>
            <a:ext cx="6265119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Пыскып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янмыйм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яшим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Минем </a:t>
            </a: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яшәү рәвеше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күк күкрәве һәм яшен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”.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23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://olonimc.ru/data/userfiles/images/02-01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900" y="988982"/>
            <a:ext cx="5320015" cy="478634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569373" y="1674292"/>
            <a:ext cx="6553151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Хезмәтнең нәтиҗәсе озак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көттерми.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Бер–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бер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артлы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яуланган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дипломнар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мактау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хатлары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газета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битләрендә аның турында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чыккан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мәкаләләр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үзе иҗат иткән язмалар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–совет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чорында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тәрбияләнгән кеше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өчен иң зур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бәһа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Шулар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белән канатланып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очынып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эшләп йөри 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Рая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ханым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яңадан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яңа идеялар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белән яна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уйлап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таба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тормышка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i="1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ашыра</a:t>
            </a:r>
            <a:r>
              <a:rPr lang="ru-RU" sz="3600" b="1" i="1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i="1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3" name="Picture 1" descr="C:\Users\школа\Desktop\Очрашу Фатхуллина Рая\167600630019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6686" y="3762524"/>
            <a:ext cx="5508612" cy="7344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913191" y="1602284"/>
            <a:ext cx="820933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Рая </a:t>
            </a:r>
            <a:r>
              <a:rPr lang="ru-RU" sz="40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апа</a:t>
            </a:r>
            <a:r>
              <a:rPr lang="ru-RU" sz="4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Фәтхуллина</a:t>
            </a:r>
            <a:r>
              <a:rPr lang="ru-RU" sz="4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40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изге</a:t>
            </a:r>
            <a:r>
              <a:rPr lang="ru-RU" sz="4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эш</a:t>
            </a:r>
            <a:r>
              <a:rPr lang="ru-RU" sz="4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белән шөгыльләнә</a:t>
            </a:r>
            <a:r>
              <a:rPr lang="ru-RU" sz="4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“Мөхәммәдия” мәдрәсәсен тәмамлап, </a:t>
            </a:r>
            <a:r>
              <a:rPr lang="ru-RU" sz="4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Арча </a:t>
            </a:r>
            <a:r>
              <a:rPr lang="ru-RU" sz="40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мөхтәсибәтендә укыту</a:t>
            </a:r>
            <a:r>
              <a:rPr lang="ru-RU" sz="4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эшләре җитәкчесе вазыйфасын</a:t>
            </a:r>
            <a:r>
              <a:rPr lang="ru-RU" sz="4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башкара</a:t>
            </a:r>
            <a:r>
              <a:rPr lang="ru-RU" sz="40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40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09" name="Picture 1" descr="C:\Users\школа\Desktop\Очрашу Фатхуллина Рая\167600630007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8654" y="4682009"/>
            <a:ext cx="9010047" cy="60113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74711"/>
            <a:ext cx="23275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tt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7993310" y="1588911"/>
            <a:ext cx="7129215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“Рая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апа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Фәтхуллина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Арча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шәһәре һәм 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район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халкына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дини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белем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яшь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буынга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рухи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тәрбия бирү буенча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әйтеп бетергесез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зур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эш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башкара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 Рая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ханым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искиткеч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зур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оештыру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сәләтенә дә ия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”, –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аның турында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Татарстан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Республикасы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мөслимәләр берлеге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һәм гаилә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хатын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кызлар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балалар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эшләре буенча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комитет </a:t>
            </a:r>
            <a:r>
              <a:rPr kumimoji="0" lang="ru-RU" sz="3200" b="1" i="1" u="none" strike="noStrike" cap="none" normalizeH="0" baseline="0" dirty="0" err="1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рәисе Наилә Җиһаншина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33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rgbClr val="0033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Users\школа\Desktop\Очрашу Фатхуллина Рая\16760063001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0622" y="3834532"/>
            <a:ext cx="6120680" cy="81609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672829" y="1602284"/>
            <a:ext cx="1144969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003300"/>
                </a:solidFill>
              </a:rPr>
              <a:t>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Районда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да ел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саен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мөгаллимәләр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балалар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гаиләләр бәйгеләре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укытучы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мөгаллим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мөгаллимәләр өчен семинарлар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кичәләр оештырыла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Һәрберсендә 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Рая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ханым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үзе зур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тырышлык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куеп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йөри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Төрле темаларга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ачык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дәресләр дә бирә, 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республика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күләмендә үткәрелгән түгәрәк өстәлләрдә чыгышлар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ясый</a:t>
            </a:r>
            <a:r>
              <a:rPr lang="ru-RU" sz="3600" dirty="0" smtClean="0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rgbClr val="00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школа\Desktop\Очрашу Фатхуллина Рая\167600630016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6726" y="5202684"/>
            <a:ext cx="7010400" cy="6362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10242541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TS102425414</Template>
  <TotalTime>1867</TotalTime>
  <Words>384</Words>
  <Application>Microsoft Office PowerPoint</Application>
  <PresentationFormat>Произвольный</PresentationFormat>
  <Paragraphs>32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TS102425414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Салават</cp:lastModifiedBy>
  <cp:revision>201</cp:revision>
  <dcterms:created xsi:type="dcterms:W3CDTF">2013-01-24T07:47:38Z</dcterms:created>
  <dcterms:modified xsi:type="dcterms:W3CDTF">2023-04-18T17:27:58Z</dcterms:modified>
</cp:coreProperties>
</file>